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267" r:id="rId52"/>
  </p:sldIdLst>
  <p:sldSz cx="9144000" cy="6858000" type="screen4x3"/>
  <p:notesSz cx="6858000" cy="9144000"/>
  <p:embeddedFontLst>
    <p:embeddedFont>
      <p:font typeface="Twinkl" charset="0"/>
      <p:regular r:id="rId55"/>
      <p:bold r:id="rId56"/>
    </p:embeddedFont>
    <p:embeddedFont>
      <p:font typeface="Calibri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pPr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4"/>
            <a:ext cx="7632700" cy="4145646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g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13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o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962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c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78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k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40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ck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76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e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71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u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2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66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15736"/>
            <a:ext cx="7632700" cy="4977088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40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956345"/>
            <a:ext cx="7632700" cy="5136479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b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1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s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956346"/>
            <a:ext cx="7632700" cy="4689446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f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015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956346"/>
            <a:ext cx="7632700" cy="4689446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ff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064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711354"/>
            <a:ext cx="7632700" cy="3934438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l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29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711354"/>
            <a:ext cx="7632700" cy="3934438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ll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078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ss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52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j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1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v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518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w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9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x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289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075273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y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2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a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3441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5327650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z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91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5327650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zz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700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721225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qu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75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469877"/>
            <a:ext cx="7632700" cy="4016523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ch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183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469877"/>
            <a:ext cx="7632700" cy="4016523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sh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813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469877"/>
            <a:ext cx="7632700" cy="4016523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th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329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00755"/>
            <a:ext cx="7632700" cy="4785645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ng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14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ai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974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ee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389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953183"/>
            <a:ext cx="80645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ig</a:t>
            </a:r>
            <a:r>
              <a:rPr lang="en-AU" sz="34400" dirty="0" err="1">
                <a:latin typeface="+mn-lt"/>
              </a:rPr>
              <a:t>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49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t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704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oa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832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oo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866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ar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662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or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383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ur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02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1" y="1157681"/>
            <a:ext cx="7848599" cy="4328719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ow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750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oi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367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34400" dirty="0">
                <a:latin typeface="+mn-lt"/>
              </a:rPr>
              <a:t>ear</a:t>
            </a:r>
            <a:endParaRPr lang="en-GB" sz="3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687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34400" dirty="0">
                <a:latin typeface="+mn-lt"/>
              </a:rPr>
              <a:t>air</a:t>
            </a:r>
            <a:endParaRPr lang="en-GB" sz="3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200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34400" dirty="0" err="1">
                <a:latin typeface="+mn-lt"/>
              </a:rPr>
              <a:t>ure</a:t>
            </a:r>
            <a:endParaRPr lang="en-GB" sz="3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826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4405705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p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387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>
                <a:latin typeface="+mn-lt"/>
              </a:rPr>
              <a:t>er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817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807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i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95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n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63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m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77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d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70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</TotalTime>
  <Words>49</Words>
  <Application>Microsoft Office PowerPoint</Application>
  <PresentationFormat>On-screen Show (4:3)</PresentationFormat>
  <Paragraphs>49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Twinkl</vt:lpstr>
      <vt:lpstr>Calibri</vt:lpstr>
      <vt:lpstr>Office Theme</vt:lpstr>
      <vt:lpstr>Slide 1</vt:lpstr>
      <vt:lpstr>s</vt:lpstr>
      <vt:lpstr>a</vt:lpstr>
      <vt:lpstr>t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ff</vt:lpstr>
      <vt:lpstr>l</vt:lpstr>
      <vt:lpstr>ll</vt:lpstr>
      <vt:lpstr>ss</vt:lpstr>
      <vt:lpstr>j</vt:lpstr>
      <vt:lpstr>v</vt:lpstr>
      <vt:lpstr>w</vt:lpstr>
      <vt:lpstr>x</vt:lpstr>
      <vt:lpstr>y</vt:lpstr>
      <vt:lpstr>z</vt:lpstr>
      <vt:lpstr>zz</vt:lpstr>
      <vt:lpstr>qu</vt:lpstr>
      <vt:lpstr>ch</vt:lpstr>
      <vt:lpstr>sh</vt:lpstr>
      <vt:lpstr>th</vt:lpstr>
      <vt:lpstr>ng</vt:lpstr>
      <vt:lpstr>ai</vt:lpstr>
      <vt:lpstr>ee</vt:lpstr>
      <vt:lpstr>igh</vt:lpstr>
      <vt:lpstr>oa</vt:lpstr>
      <vt:lpstr>oo</vt:lpstr>
      <vt:lpstr>ar</vt:lpstr>
      <vt:lpstr>or</vt:lpstr>
      <vt:lpstr>ur</vt:lpstr>
      <vt:lpstr>ow</vt:lpstr>
      <vt:lpstr>oi</vt:lpstr>
      <vt:lpstr>ear</vt:lpstr>
      <vt:lpstr>air</vt:lpstr>
      <vt:lpstr>ure</vt:lpstr>
      <vt:lpstr>er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Hardie</dc:creator>
  <cp:lastModifiedBy>teacher</cp:lastModifiedBy>
  <cp:revision>2</cp:revision>
  <dcterms:created xsi:type="dcterms:W3CDTF">2019-02-25T04:08:24Z</dcterms:created>
  <dcterms:modified xsi:type="dcterms:W3CDTF">2020-03-23T18:23:50Z</dcterms:modified>
</cp:coreProperties>
</file>